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5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306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9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1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524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4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00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28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6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20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7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7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ECAE713-127A-4E3A-8AA7-BBF6957D016E}"/>
              </a:ext>
            </a:extLst>
          </p:cNvPr>
          <p:cNvSpPr txBox="1"/>
          <p:nvPr/>
        </p:nvSpPr>
        <p:spPr>
          <a:xfrm>
            <a:off x="7977587" y="1880343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96ABA6-1D46-4AAA-B177-E26163CA915A}"/>
              </a:ext>
            </a:extLst>
          </p:cNvPr>
          <p:cNvSpPr txBox="1"/>
          <p:nvPr/>
        </p:nvSpPr>
        <p:spPr>
          <a:xfrm>
            <a:off x="7960806" y="4621310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5A103-4172-40C9-9FF8-80F4DDDE29C7}"/>
              </a:ext>
            </a:extLst>
          </p:cNvPr>
          <p:cNvSpPr txBox="1"/>
          <p:nvPr/>
        </p:nvSpPr>
        <p:spPr>
          <a:xfrm>
            <a:off x="7960806" y="1664225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043FEE-5393-47E4-9271-7048188885C1}"/>
              </a:ext>
            </a:extLst>
          </p:cNvPr>
          <p:cNvSpPr txBox="1"/>
          <p:nvPr/>
        </p:nvSpPr>
        <p:spPr>
          <a:xfrm>
            <a:off x="7960806" y="4344311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977A47-B04B-448F-BAC1-156DC0483D6E}"/>
              </a:ext>
            </a:extLst>
          </p:cNvPr>
          <p:cNvSpPr txBox="1"/>
          <p:nvPr/>
        </p:nvSpPr>
        <p:spPr>
          <a:xfrm>
            <a:off x="1240254" y="201884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B684E1-0AE4-4A25-81D7-B21F9B2B050E}"/>
              </a:ext>
            </a:extLst>
          </p:cNvPr>
          <p:cNvSpPr txBox="1"/>
          <p:nvPr/>
        </p:nvSpPr>
        <p:spPr>
          <a:xfrm>
            <a:off x="1240254" y="470643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2A0E20-3CAB-45F7-84D2-548CFD558AA0}"/>
              </a:ext>
            </a:extLst>
          </p:cNvPr>
          <p:cNvSpPr txBox="1"/>
          <p:nvPr/>
        </p:nvSpPr>
        <p:spPr>
          <a:xfrm>
            <a:off x="417911" y="4475600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C3E11E-CAD4-4060-99F4-61404CA91954}"/>
              </a:ext>
            </a:extLst>
          </p:cNvPr>
          <p:cNvSpPr txBox="1"/>
          <p:nvPr/>
        </p:nvSpPr>
        <p:spPr>
          <a:xfrm>
            <a:off x="559795" y="1744664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F0746B-BA7E-43DC-BCDA-28282C451996}"/>
              </a:ext>
            </a:extLst>
          </p:cNvPr>
          <p:cNvSpPr txBox="1"/>
          <p:nvPr/>
        </p:nvSpPr>
        <p:spPr>
          <a:xfrm>
            <a:off x="231128" y="61572"/>
            <a:ext cx="1572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err="1"/>
              <a:t>WB_muscle</a:t>
            </a:r>
            <a:endParaRPr lang="en-US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4375661-A8AD-46A0-AF68-96360E4F29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145587"/>
              </p:ext>
            </p:extLst>
          </p:nvPr>
        </p:nvGraphicFramePr>
        <p:xfrm>
          <a:off x="1682668" y="1043404"/>
          <a:ext cx="3047247" cy="5119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Image" r:id="rId3" imgW="640080" imgH="1074240" progId="Photoshop.Image.13">
                  <p:embed/>
                </p:oleObj>
              </mc:Choice>
              <mc:Fallback>
                <p:oleObj name="Image" r:id="rId3" imgW="640080" imgH="107424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2668" y="1043404"/>
                        <a:ext cx="3047247" cy="5119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74E1B77-2A26-41E7-9A05-CCBCF0F838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194660"/>
              </p:ext>
            </p:extLst>
          </p:nvPr>
        </p:nvGraphicFramePr>
        <p:xfrm>
          <a:off x="4773168" y="1043404"/>
          <a:ext cx="3082862" cy="5102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Image" r:id="rId5" imgW="644400" imgH="1066680" progId="Photoshop.Image.13">
                  <p:embed/>
                </p:oleObj>
              </mc:Choice>
              <mc:Fallback>
                <p:oleObj name="Image" r:id="rId5" imgW="644400" imgH="10666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3168" y="1043404"/>
                        <a:ext cx="3082862" cy="5102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42B9B4DA-2C9B-4809-BD8D-0E933014E7A3}"/>
              </a:ext>
            </a:extLst>
          </p:cNvPr>
          <p:cNvSpPr txBox="1"/>
          <p:nvPr/>
        </p:nvSpPr>
        <p:spPr>
          <a:xfrm>
            <a:off x="1723553" y="394139"/>
            <a:ext cx="3162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12% Bis-Tris Gel w/MES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256CD68-EFB2-45A2-87DB-DC4555FA6D0F}"/>
              </a:ext>
            </a:extLst>
          </p:cNvPr>
          <p:cNvSpPr txBox="1"/>
          <p:nvPr/>
        </p:nvSpPr>
        <p:spPr>
          <a:xfrm>
            <a:off x="1306258" y="812817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5    23   11   22    27   28   30  102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F1A0DAA-A620-409F-9E66-DB03540B21E4}"/>
              </a:ext>
            </a:extLst>
          </p:cNvPr>
          <p:cNvSpPr txBox="1"/>
          <p:nvPr/>
        </p:nvSpPr>
        <p:spPr>
          <a:xfrm>
            <a:off x="5250055" y="818597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23   11   22   27   28    30  102     Animal #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EC353AE-FCE7-467C-A64F-841F253FA9DC}"/>
              </a:ext>
            </a:extLst>
          </p:cNvPr>
          <p:cNvSpPr/>
          <p:nvPr/>
        </p:nvSpPr>
        <p:spPr>
          <a:xfrm>
            <a:off x="2304987" y="6374549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8ED022A-471A-4FE7-9F21-EA79131792F0}"/>
              </a:ext>
            </a:extLst>
          </p:cNvPr>
          <p:cNvSpPr/>
          <p:nvPr/>
        </p:nvSpPr>
        <p:spPr>
          <a:xfrm>
            <a:off x="3779897" y="6389476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9F3692B-89FB-48C4-BD85-8644F9589F86}"/>
              </a:ext>
            </a:extLst>
          </p:cNvPr>
          <p:cNvCxnSpPr>
            <a:cxnSpLocks/>
          </p:cNvCxnSpPr>
          <p:nvPr/>
        </p:nvCxnSpPr>
        <p:spPr>
          <a:xfrm>
            <a:off x="3284152" y="6415566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C67CCA4-0D2B-4971-A2B2-8694BE072391}"/>
              </a:ext>
            </a:extLst>
          </p:cNvPr>
          <p:cNvCxnSpPr>
            <a:cxnSpLocks/>
          </p:cNvCxnSpPr>
          <p:nvPr/>
        </p:nvCxnSpPr>
        <p:spPr>
          <a:xfrm>
            <a:off x="1992730" y="6397912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E0D5DCD-74BB-4A59-8F5D-7A8D809CEBE8}"/>
              </a:ext>
            </a:extLst>
          </p:cNvPr>
          <p:cNvSpPr txBox="1"/>
          <p:nvPr/>
        </p:nvSpPr>
        <p:spPr>
          <a:xfrm>
            <a:off x="1026641" y="6107789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3    10     8     29  105 108 110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A0AED3D-EA7E-4F74-8A2B-205F0777C003}"/>
              </a:ext>
            </a:extLst>
          </p:cNvPr>
          <p:cNvSpPr/>
          <p:nvPr/>
        </p:nvSpPr>
        <p:spPr>
          <a:xfrm>
            <a:off x="5540307" y="6392538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090C714-AA51-4644-8839-2437D4AEA3A7}"/>
              </a:ext>
            </a:extLst>
          </p:cNvPr>
          <p:cNvSpPr/>
          <p:nvPr/>
        </p:nvSpPr>
        <p:spPr>
          <a:xfrm>
            <a:off x="7038664" y="6392538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CF00942-5447-4643-B27E-F0D19C06970A}"/>
              </a:ext>
            </a:extLst>
          </p:cNvPr>
          <p:cNvCxnSpPr>
            <a:cxnSpLocks/>
          </p:cNvCxnSpPr>
          <p:nvPr/>
        </p:nvCxnSpPr>
        <p:spPr>
          <a:xfrm flipV="1">
            <a:off x="6518131" y="6425137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47604DD-8DCD-4FFB-806A-8CBEE6A7A821}"/>
              </a:ext>
            </a:extLst>
          </p:cNvPr>
          <p:cNvCxnSpPr>
            <a:cxnSpLocks/>
          </p:cNvCxnSpPr>
          <p:nvPr/>
        </p:nvCxnSpPr>
        <p:spPr>
          <a:xfrm>
            <a:off x="5121459" y="6440597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9E40593-3067-4CBD-A40F-78406A639646}"/>
              </a:ext>
            </a:extLst>
          </p:cNvPr>
          <p:cNvSpPr txBox="1"/>
          <p:nvPr/>
        </p:nvSpPr>
        <p:spPr>
          <a:xfrm>
            <a:off x="5023374" y="6124428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8    29  105 108  110     Animal #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E371E66-551F-41FF-9E90-94EB12CF6104}"/>
              </a:ext>
            </a:extLst>
          </p:cNvPr>
          <p:cNvSpPr/>
          <p:nvPr/>
        </p:nvSpPr>
        <p:spPr>
          <a:xfrm>
            <a:off x="2485235" y="591297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40620D0-7F8D-495A-8BDB-64B04FFDC8F0}"/>
              </a:ext>
            </a:extLst>
          </p:cNvPr>
          <p:cNvSpPr/>
          <p:nvPr/>
        </p:nvSpPr>
        <p:spPr>
          <a:xfrm>
            <a:off x="3867432" y="58808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45F0EAB-D034-44C5-A837-8F3E01D2D838}"/>
              </a:ext>
            </a:extLst>
          </p:cNvPr>
          <p:cNvCxnSpPr>
            <a:cxnSpLocks/>
          </p:cNvCxnSpPr>
          <p:nvPr/>
        </p:nvCxnSpPr>
        <p:spPr>
          <a:xfrm>
            <a:off x="3436552" y="843822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9CCF0F9-F447-43B7-98D4-8351C6293F9B}"/>
              </a:ext>
            </a:extLst>
          </p:cNvPr>
          <p:cNvCxnSpPr>
            <a:cxnSpLocks/>
          </p:cNvCxnSpPr>
          <p:nvPr/>
        </p:nvCxnSpPr>
        <p:spPr>
          <a:xfrm>
            <a:off x="2145130" y="826168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555A8C80-8A06-44FB-95D8-18CAAE50C301}"/>
              </a:ext>
            </a:extLst>
          </p:cNvPr>
          <p:cNvSpPr/>
          <p:nvPr/>
        </p:nvSpPr>
        <p:spPr>
          <a:xfrm>
            <a:off x="5728441" y="61045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2F02282-FE97-46C4-924C-88F32979B520}"/>
              </a:ext>
            </a:extLst>
          </p:cNvPr>
          <p:cNvSpPr/>
          <p:nvPr/>
        </p:nvSpPr>
        <p:spPr>
          <a:xfrm>
            <a:off x="7141338" y="591297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20A9509-EE24-48BA-82D9-5BFCBAAD9069}"/>
              </a:ext>
            </a:extLst>
          </p:cNvPr>
          <p:cNvCxnSpPr>
            <a:cxnSpLocks/>
          </p:cNvCxnSpPr>
          <p:nvPr/>
        </p:nvCxnSpPr>
        <p:spPr>
          <a:xfrm flipV="1">
            <a:off x="6670531" y="853393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351172E-8498-4686-AF37-2D9B958446AC}"/>
              </a:ext>
            </a:extLst>
          </p:cNvPr>
          <p:cNvCxnSpPr>
            <a:cxnSpLocks/>
          </p:cNvCxnSpPr>
          <p:nvPr/>
        </p:nvCxnSpPr>
        <p:spPr>
          <a:xfrm>
            <a:off x="5273859" y="868853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928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A696263-AB3A-4C0A-A494-1D987542B072}"/>
              </a:ext>
            </a:extLst>
          </p:cNvPr>
          <p:cNvSpPr txBox="1"/>
          <p:nvPr/>
        </p:nvSpPr>
        <p:spPr>
          <a:xfrm>
            <a:off x="8187612" y="1137639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D7AB29-C901-4D55-8AAA-716A39B56F61}"/>
              </a:ext>
            </a:extLst>
          </p:cNvPr>
          <p:cNvSpPr txBox="1"/>
          <p:nvPr/>
        </p:nvSpPr>
        <p:spPr>
          <a:xfrm>
            <a:off x="8187612" y="4057622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D95DC1-C927-4553-9503-C18CEBAECDA7}"/>
              </a:ext>
            </a:extLst>
          </p:cNvPr>
          <p:cNvSpPr txBox="1"/>
          <p:nvPr/>
        </p:nvSpPr>
        <p:spPr>
          <a:xfrm>
            <a:off x="8187612" y="1670670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31AE7A-C56B-45A2-BA3A-F4221E410ED3}"/>
              </a:ext>
            </a:extLst>
          </p:cNvPr>
          <p:cNvSpPr txBox="1"/>
          <p:nvPr/>
        </p:nvSpPr>
        <p:spPr>
          <a:xfrm>
            <a:off x="8210439" y="4590653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AA2BDB-FFE1-4F0E-BC87-2489A6E546E4}"/>
              </a:ext>
            </a:extLst>
          </p:cNvPr>
          <p:cNvSpPr txBox="1"/>
          <p:nvPr/>
        </p:nvSpPr>
        <p:spPr>
          <a:xfrm>
            <a:off x="987724" y="1947669"/>
            <a:ext cx="527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r>
              <a:rPr lang="en-US" sz="12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C96FD4-847D-4BF5-B6BC-1A1B7237BF2F}"/>
              </a:ext>
            </a:extLst>
          </p:cNvPr>
          <p:cNvSpPr txBox="1"/>
          <p:nvPr/>
        </p:nvSpPr>
        <p:spPr>
          <a:xfrm>
            <a:off x="939962" y="486765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1FBCE6-4BC8-4ECB-8E4B-5EDCB8BB993B}"/>
              </a:ext>
            </a:extLst>
          </p:cNvPr>
          <p:cNvSpPr txBox="1"/>
          <p:nvPr/>
        </p:nvSpPr>
        <p:spPr>
          <a:xfrm>
            <a:off x="388449" y="4334621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91530C-75E0-46C9-BCB9-C087A5FB686A}"/>
              </a:ext>
            </a:extLst>
          </p:cNvPr>
          <p:cNvSpPr txBox="1"/>
          <p:nvPr/>
        </p:nvSpPr>
        <p:spPr>
          <a:xfrm>
            <a:off x="466515" y="1796901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0B722C-7C43-4AF5-88F1-8D4C6029953E}"/>
              </a:ext>
            </a:extLst>
          </p:cNvPr>
          <p:cNvSpPr txBox="1"/>
          <p:nvPr/>
        </p:nvSpPr>
        <p:spPr>
          <a:xfrm>
            <a:off x="301752" y="135481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</a:t>
            </a:r>
            <a:r>
              <a:rPr lang="en-US" dirty="0" err="1"/>
              <a:t>WB_muscle</a:t>
            </a:r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1AC4B4F-4026-469F-A4C7-1A04EC6247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729996"/>
              </p:ext>
            </p:extLst>
          </p:nvPr>
        </p:nvGraphicFramePr>
        <p:xfrm>
          <a:off x="4879150" y="872871"/>
          <a:ext cx="3308350" cy="545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Image" r:id="rId3" imgW="636840" imgH="1049760" progId="Photoshop.Image.13">
                  <p:embed/>
                </p:oleObj>
              </mc:Choice>
              <mc:Fallback>
                <p:oleObj name="Image" r:id="rId3" imgW="636840" imgH="10497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9150" y="872871"/>
                        <a:ext cx="3308350" cy="545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1BFA679-54DA-4DC9-BE92-4BC84B498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906946"/>
              </p:ext>
            </p:extLst>
          </p:nvPr>
        </p:nvGraphicFramePr>
        <p:xfrm>
          <a:off x="1432113" y="873022"/>
          <a:ext cx="3435008" cy="5454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Image" r:id="rId5" imgW="658080" imgH="1045440" progId="Photoshop.Image.13">
                  <p:embed/>
                </p:oleObj>
              </mc:Choice>
              <mc:Fallback>
                <p:oleObj name="Image" r:id="rId5" imgW="658080" imgH="104544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2113" y="873022"/>
                        <a:ext cx="3435008" cy="54546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57EA1DD-9682-410C-B665-B3F140CA4EA2}"/>
              </a:ext>
            </a:extLst>
          </p:cNvPr>
          <p:cNvSpPr txBox="1"/>
          <p:nvPr/>
        </p:nvSpPr>
        <p:spPr>
          <a:xfrm>
            <a:off x="1836775" y="181647"/>
            <a:ext cx="326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10%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B88AF71-F00E-42A5-B60E-B0EF7288988C}"/>
              </a:ext>
            </a:extLst>
          </p:cNvPr>
          <p:cNvSpPr/>
          <p:nvPr/>
        </p:nvSpPr>
        <p:spPr>
          <a:xfrm>
            <a:off x="2266070" y="6488140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AB3FAB0-FBA6-413C-8DC2-3563043B3D3B}"/>
              </a:ext>
            </a:extLst>
          </p:cNvPr>
          <p:cNvSpPr/>
          <p:nvPr/>
        </p:nvSpPr>
        <p:spPr>
          <a:xfrm>
            <a:off x="3740980" y="6503067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5CFDC9C-8458-4EFA-909F-536291CFA2A4}"/>
              </a:ext>
            </a:extLst>
          </p:cNvPr>
          <p:cNvCxnSpPr>
            <a:cxnSpLocks/>
          </p:cNvCxnSpPr>
          <p:nvPr/>
        </p:nvCxnSpPr>
        <p:spPr>
          <a:xfrm>
            <a:off x="3245235" y="6529157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8CC17E6-4B98-42E4-ACD6-0A69A855F7F1}"/>
              </a:ext>
            </a:extLst>
          </p:cNvPr>
          <p:cNvCxnSpPr>
            <a:cxnSpLocks/>
          </p:cNvCxnSpPr>
          <p:nvPr/>
        </p:nvCxnSpPr>
        <p:spPr>
          <a:xfrm>
            <a:off x="1953813" y="6511503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5B79AB9-DE6B-4293-B367-C02B092678AB}"/>
              </a:ext>
            </a:extLst>
          </p:cNvPr>
          <p:cNvSpPr txBox="1"/>
          <p:nvPr/>
        </p:nvSpPr>
        <p:spPr>
          <a:xfrm>
            <a:off x="987724" y="6221380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 8     29   105 108  110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2915583-1CE5-49E1-BC7B-273EB5E5FE35}"/>
              </a:ext>
            </a:extLst>
          </p:cNvPr>
          <p:cNvSpPr/>
          <p:nvPr/>
        </p:nvSpPr>
        <p:spPr>
          <a:xfrm>
            <a:off x="5743515" y="646159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A329399-3E80-470A-9108-D254DCAB7D46}"/>
              </a:ext>
            </a:extLst>
          </p:cNvPr>
          <p:cNvSpPr/>
          <p:nvPr/>
        </p:nvSpPr>
        <p:spPr>
          <a:xfrm>
            <a:off x="7241872" y="6461590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E533DEE-3B29-4980-8399-CE78341E7CD1}"/>
              </a:ext>
            </a:extLst>
          </p:cNvPr>
          <p:cNvCxnSpPr>
            <a:cxnSpLocks/>
          </p:cNvCxnSpPr>
          <p:nvPr/>
        </p:nvCxnSpPr>
        <p:spPr>
          <a:xfrm flipV="1">
            <a:off x="6721339" y="6576485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C685CEC-5015-45CC-B024-2405AF66DC99}"/>
              </a:ext>
            </a:extLst>
          </p:cNvPr>
          <p:cNvCxnSpPr>
            <a:cxnSpLocks/>
          </p:cNvCxnSpPr>
          <p:nvPr/>
        </p:nvCxnSpPr>
        <p:spPr>
          <a:xfrm>
            <a:off x="5324667" y="6591945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8A6F4A1-E551-4218-8338-D3553FC0C52F}"/>
              </a:ext>
            </a:extLst>
          </p:cNvPr>
          <p:cNvSpPr txBox="1"/>
          <p:nvPr/>
        </p:nvSpPr>
        <p:spPr>
          <a:xfrm>
            <a:off x="5226582" y="6275776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 8     29    105  108 110     Animal #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7AFDB4B-25AA-4725-B9A3-3DCAE788EC67}"/>
              </a:ext>
            </a:extLst>
          </p:cNvPr>
          <p:cNvSpPr txBox="1"/>
          <p:nvPr/>
        </p:nvSpPr>
        <p:spPr>
          <a:xfrm>
            <a:off x="1194702" y="582776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5    23    11    22    27    28    30   102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A54C0CC-CF17-42C6-B6B0-2A06FEA2F475}"/>
              </a:ext>
            </a:extLst>
          </p:cNvPr>
          <p:cNvSpPr txBox="1"/>
          <p:nvPr/>
        </p:nvSpPr>
        <p:spPr>
          <a:xfrm>
            <a:off x="5332823" y="594501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11     22   27    28    30   102     Animal #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82B9811-060F-49E5-8CDC-439D862E376B}"/>
              </a:ext>
            </a:extLst>
          </p:cNvPr>
          <p:cNvSpPr/>
          <p:nvPr/>
        </p:nvSpPr>
        <p:spPr>
          <a:xfrm>
            <a:off x="2484199" y="316357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C749984-C0B9-4B7F-96BE-C3AE197A2983}"/>
              </a:ext>
            </a:extLst>
          </p:cNvPr>
          <p:cNvSpPr/>
          <p:nvPr/>
        </p:nvSpPr>
        <p:spPr>
          <a:xfrm>
            <a:off x="3866396" y="31314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C794F09-B1B7-4D06-BA22-33C7F2834997}"/>
              </a:ext>
            </a:extLst>
          </p:cNvPr>
          <p:cNvCxnSpPr>
            <a:cxnSpLocks/>
          </p:cNvCxnSpPr>
          <p:nvPr/>
        </p:nvCxnSpPr>
        <p:spPr>
          <a:xfrm>
            <a:off x="3435516" y="568882"/>
            <a:ext cx="1200492" cy="465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63F6661-68AF-4048-B82F-CEBD0396F7D7}"/>
              </a:ext>
            </a:extLst>
          </p:cNvPr>
          <p:cNvCxnSpPr>
            <a:cxnSpLocks/>
          </p:cNvCxnSpPr>
          <p:nvPr/>
        </p:nvCxnSpPr>
        <p:spPr>
          <a:xfrm>
            <a:off x="2155384" y="562679"/>
            <a:ext cx="1114386" cy="620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F87FF696-D95C-4210-B46C-158670DEFC89}"/>
              </a:ext>
            </a:extLst>
          </p:cNvPr>
          <p:cNvSpPr/>
          <p:nvPr/>
        </p:nvSpPr>
        <p:spPr>
          <a:xfrm>
            <a:off x="5727405" y="335510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10CDE3-9BB5-4C89-92A5-DF3D29E6310A}"/>
              </a:ext>
            </a:extLst>
          </p:cNvPr>
          <p:cNvSpPr/>
          <p:nvPr/>
        </p:nvSpPr>
        <p:spPr>
          <a:xfrm>
            <a:off x="7140302" y="316357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B9F3AC0-A911-45FB-94C9-07E012373966}"/>
              </a:ext>
            </a:extLst>
          </p:cNvPr>
          <p:cNvCxnSpPr>
            <a:cxnSpLocks/>
          </p:cNvCxnSpPr>
          <p:nvPr/>
        </p:nvCxnSpPr>
        <p:spPr>
          <a:xfrm>
            <a:off x="6669495" y="585073"/>
            <a:ext cx="127980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7FA16A-0A54-4825-9662-80CB6F6D8304}"/>
              </a:ext>
            </a:extLst>
          </p:cNvPr>
          <p:cNvCxnSpPr>
            <a:cxnSpLocks/>
          </p:cNvCxnSpPr>
          <p:nvPr/>
        </p:nvCxnSpPr>
        <p:spPr>
          <a:xfrm>
            <a:off x="5332823" y="593913"/>
            <a:ext cx="124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399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19BF16-38B8-434E-BE6F-712FAE7769ED}"/>
              </a:ext>
            </a:extLst>
          </p:cNvPr>
          <p:cNvSpPr txBox="1"/>
          <p:nvPr/>
        </p:nvSpPr>
        <p:spPr>
          <a:xfrm>
            <a:off x="8100452" y="2603381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r>
              <a:rPr lang="en-US" sz="1200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2D6C78-10D8-48C4-A402-3AE5E1BD22C2}"/>
              </a:ext>
            </a:extLst>
          </p:cNvPr>
          <p:cNvSpPr txBox="1"/>
          <p:nvPr/>
        </p:nvSpPr>
        <p:spPr>
          <a:xfrm>
            <a:off x="8120976" y="5413834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47782F-AF5A-4610-A97D-A4BD79C4DAEF}"/>
              </a:ext>
            </a:extLst>
          </p:cNvPr>
          <p:cNvSpPr txBox="1"/>
          <p:nvPr/>
        </p:nvSpPr>
        <p:spPr>
          <a:xfrm>
            <a:off x="169951" y="4420724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E710C2-7483-471D-901A-73095C5071EE}"/>
              </a:ext>
            </a:extLst>
          </p:cNvPr>
          <p:cNvSpPr txBox="1"/>
          <p:nvPr/>
        </p:nvSpPr>
        <p:spPr>
          <a:xfrm>
            <a:off x="226242" y="1579926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D75E15-AD41-4144-AEC4-CD304477F3D1}"/>
              </a:ext>
            </a:extLst>
          </p:cNvPr>
          <p:cNvSpPr txBox="1"/>
          <p:nvPr/>
        </p:nvSpPr>
        <p:spPr>
          <a:xfrm>
            <a:off x="142983" y="18038"/>
            <a:ext cx="1661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3rd </a:t>
            </a:r>
            <a:r>
              <a:rPr lang="en-US" dirty="0" err="1"/>
              <a:t>WB_muscle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ACDDB8-49B2-419D-B82C-C9515446E005}"/>
              </a:ext>
            </a:extLst>
          </p:cNvPr>
          <p:cNvSpPr txBox="1"/>
          <p:nvPr/>
        </p:nvSpPr>
        <p:spPr>
          <a:xfrm>
            <a:off x="1329839" y="1978348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BD3DE5-FE83-4795-A59E-2FF37C516E42}"/>
              </a:ext>
            </a:extLst>
          </p:cNvPr>
          <p:cNvSpPr txBox="1"/>
          <p:nvPr/>
        </p:nvSpPr>
        <p:spPr>
          <a:xfrm>
            <a:off x="1356060" y="4710413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102034-C4D6-49C1-BC88-F7763E862DA8}"/>
              </a:ext>
            </a:extLst>
          </p:cNvPr>
          <p:cNvSpPr txBox="1"/>
          <p:nvPr/>
        </p:nvSpPr>
        <p:spPr>
          <a:xfrm>
            <a:off x="8107565" y="2293000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19E89A-E6B9-415D-A2C7-A725A9BC2BC6}"/>
              </a:ext>
            </a:extLst>
          </p:cNvPr>
          <p:cNvSpPr txBox="1"/>
          <p:nvPr/>
        </p:nvSpPr>
        <p:spPr>
          <a:xfrm>
            <a:off x="8118086" y="5113125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159F7D5-0C47-46F4-AFFB-356735060A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307677"/>
              </p:ext>
            </p:extLst>
          </p:nvPr>
        </p:nvGraphicFramePr>
        <p:xfrm>
          <a:off x="5030959" y="1038532"/>
          <a:ext cx="3076606" cy="5188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Image" r:id="rId3" imgW="638280" imgH="1075680" progId="Photoshop.Image.13">
                  <p:embed/>
                </p:oleObj>
              </mc:Choice>
              <mc:Fallback>
                <p:oleObj name="Image" r:id="rId3" imgW="638280" imgH="10756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30959" y="1038532"/>
                        <a:ext cx="3076606" cy="5188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65909EB-A154-44E5-81CA-0351877205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38806"/>
              </p:ext>
            </p:extLst>
          </p:nvPr>
        </p:nvGraphicFramePr>
        <p:xfrm>
          <a:off x="1908584" y="1024301"/>
          <a:ext cx="2980650" cy="5203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Image" r:id="rId5" imgW="636840" imgH="1110960" progId="Photoshop.Image.13">
                  <p:embed/>
                </p:oleObj>
              </mc:Choice>
              <mc:Fallback>
                <p:oleObj name="Image" r:id="rId5" imgW="636840" imgH="11109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8584" y="1024301"/>
                        <a:ext cx="2980650" cy="5203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4DD44451-54D4-4952-9BFE-B92EC8EAB1DA}"/>
              </a:ext>
            </a:extLst>
          </p:cNvPr>
          <p:cNvSpPr txBox="1"/>
          <p:nvPr/>
        </p:nvSpPr>
        <p:spPr>
          <a:xfrm>
            <a:off x="1773669" y="332881"/>
            <a:ext cx="32846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w/MES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7A810B-4D8C-4DA9-A6FE-2D413CE98910}"/>
              </a:ext>
            </a:extLst>
          </p:cNvPr>
          <p:cNvSpPr txBox="1"/>
          <p:nvPr/>
        </p:nvSpPr>
        <p:spPr>
          <a:xfrm>
            <a:off x="1444648" y="774072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5    23   11   22    27   28   30  102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2302AA-7C1C-47E4-A3CC-773000C99151}"/>
              </a:ext>
            </a:extLst>
          </p:cNvPr>
          <p:cNvSpPr txBox="1"/>
          <p:nvPr/>
        </p:nvSpPr>
        <p:spPr>
          <a:xfrm>
            <a:off x="5467979" y="768383"/>
            <a:ext cx="3474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23   11    22   27   28    30  102     Animal #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119C28F-458B-4414-8808-0C02355B15D9}"/>
              </a:ext>
            </a:extLst>
          </p:cNvPr>
          <p:cNvSpPr/>
          <p:nvPr/>
        </p:nvSpPr>
        <p:spPr>
          <a:xfrm>
            <a:off x="2565717" y="6437035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4A1B5D4-10DC-4074-AF49-CA7CA3DEB1D7}"/>
              </a:ext>
            </a:extLst>
          </p:cNvPr>
          <p:cNvSpPr/>
          <p:nvPr/>
        </p:nvSpPr>
        <p:spPr>
          <a:xfrm>
            <a:off x="4040627" y="6451962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B74D0BA-C2A3-474B-B260-728385062E3E}"/>
              </a:ext>
            </a:extLst>
          </p:cNvPr>
          <p:cNvCxnSpPr>
            <a:cxnSpLocks/>
          </p:cNvCxnSpPr>
          <p:nvPr/>
        </p:nvCxnSpPr>
        <p:spPr>
          <a:xfrm>
            <a:off x="3544882" y="6478052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48772B8-C2B8-4D89-BE05-0604935B3B1C}"/>
              </a:ext>
            </a:extLst>
          </p:cNvPr>
          <p:cNvCxnSpPr>
            <a:cxnSpLocks/>
          </p:cNvCxnSpPr>
          <p:nvPr/>
        </p:nvCxnSpPr>
        <p:spPr>
          <a:xfrm>
            <a:off x="2253460" y="6460398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ED138D97-D125-4C94-B93C-4A2E2D562485}"/>
              </a:ext>
            </a:extLst>
          </p:cNvPr>
          <p:cNvSpPr txBox="1"/>
          <p:nvPr/>
        </p:nvSpPr>
        <p:spPr>
          <a:xfrm>
            <a:off x="1288259" y="6170275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10    8     29   105 108  110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215B895-DC83-4DA2-AE7E-A7B2E4757540}"/>
              </a:ext>
            </a:extLst>
          </p:cNvPr>
          <p:cNvSpPr/>
          <p:nvPr/>
        </p:nvSpPr>
        <p:spPr>
          <a:xfrm>
            <a:off x="5844242" y="644655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A23C930-6696-4A8F-B087-A1A9360CE1CB}"/>
              </a:ext>
            </a:extLst>
          </p:cNvPr>
          <p:cNvSpPr/>
          <p:nvPr/>
        </p:nvSpPr>
        <p:spPr>
          <a:xfrm>
            <a:off x="7342599" y="6446550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92573DB-B531-4148-B7D3-AA6742FCA4C2}"/>
              </a:ext>
            </a:extLst>
          </p:cNvPr>
          <p:cNvCxnSpPr>
            <a:cxnSpLocks/>
          </p:cNvCxnSpPr>
          <p:nvPr/>
        </p:nvCxnSpPr>
        <p:spPr>
          <a:xfrm flipV="1">
            <a:off x="6822066" y="6479149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3FF5DD8-8286-4A7D-8FF7-9B89005FDA5D}"/>
              </a:ext>
            </a:extLst>
          </p:cNvPr>
          <p:cNvCxnSpPr>
            <a:cxnSpLocks/>
          </p:cNvCxnSpPr>
          <p:nvPr/>
        </p:nvCxnSpPr>
        <p:spPr>
          <a:xfrm>
            <a:off x="5425394" y="6494609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826AD3F-1924-4CC8-8667-8BBC54C399EF}"/>
              </a:ext>
            </a:extLst>
          </p:cNvPr>
          <p:cNvSpPr txBox="1"/>
          <p:nvPr/>
        </p:nvSpPr>
        <p:spPr>
          <a:xfrm>
            <a:off x="5327309" y="6178440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10     8     29  105 108 110     Animal #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6EA9392-C362-4847-AE27-420999D10956}"/>
              </a:ext>
            </a:extLst>
          </p:cNvPr>
          <p:cNvSpPr/>
          <p:nvPr/>
        </p:nvSpPr>
        <p:spPr>
          <a:xfrm>
            <a:off x="2636770" y="554989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4D91F4-3218-4C72-B41A-A967C21DA001}"/>
              </a:ext>
            </a:extLst>
          </p:cNvPr>
          <p:cNvSpPr/>
          <p:nvPr/>
        </p:nvSpPr>
        <p:spPr>
          <a:xfrm>
            <a:off x="4018967" y="551781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F357B3C-2EDA-47DE-8E2F-178D8FA8F482}"/>
              </a:ext>
            </a:extLst>
          </p:cNvPr>
          <p:cNvCxnSpPr>
            <a:cxnSpLocks/>
          </p:cNvCxnSpPr>
          <p:nvPr/>
        </p:nvCxnSpPr>
        <p:spPr>
          <a:xfrm>
            <a:off x="3588087" y="807514"/>
            <a:ext cx="1102785" cy="718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68C184F-699E-4C4E-A230-E8BAD7383635}"/>
              </a:ext>
            </a:extLst>
          </p:cNvPr>
          <p:cNvCxnSpPr>
            <a:cxnSpLocks/>
          </p:cNvCxnSpPr>
          <p:nvPr/>
        </p:nvCxnSpPr>
        <p:spPr>
          <a:xfrm>
            <a:off x="2253460" y="807514"/>
            <a:ext cx="116888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D1F84832-D2F8-4499-A689-4B14EB01CD19}"/>
              </a:ext>
            </a:extLst>
          </p:cNvPr>
          <p:cNvSpPr/>
          <p:nvPr/>
        </p:nvSpPr>
        <p:spPr>
          <a:xfrm>
            <a:off x="5879976" y="574142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097FB2A-D0EB-4E34-9C53-1A9327E6B671}"/>
              </a:ext>
            </a:extLst>
          </p:cNvPr>
          <p:cNvSpPr/>
          <p:nvPr/>
        </p:nvSpPr>
        <p:spPr>
          <a:xfrm>
            <a:off x="7054405" y="545778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198AB5-CADA-438A-843F-C9FF1C438B53}"/>
              </a:ext>
            </a:extLst>
          </p:cNvPr>
          <p:cNvCxnSpPr>
            <a:cxnSpLocks/>
          </p:cNvCxnSpPr>
          <p:nvPr/>
        </p:nvCxnSpPr>
        <p:spPr>
          <a:xfrm>
            <a:off x="6776346" y="823705"/>
            <a:ext cx="110578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4D9B596-C998-4001-AD64-5F1DD7100262}"/>
              </a:ext>
            </a:extLst>
          </p:cNvPr>
          <p:cNvCxnSpPr>
            <a:cxnSpLocks/>
          </p:cNvCxnSpPr>
          <p:nvPr/>
        </p:nvCxnSpPr>
        <p:spPr>
          <a:xfrm>
            <a:off x="5605272" y="814701"/>
            <a:ext cx="1009880" cy="900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080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262D790-4BF8-4FE0-8097-9A26330DC0D4}"/>
              </a:ext>
            </a:extLst>
          </p:cNvPr>
          <p:cNvSpPr txBox="1"/>
          <p:nvPr/>
        </p:nvSpPr>
        <p:spPr>
          <a:xfrm>
            <a:off x="7665447" y="2182967"/>
            <a:ext cx="527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r>
              <a:rPr lang="en-US" sz="12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235D58-445A-4A76-B4A8-7CA7B3FF6CEC}"/>
              </a:ext>
            </a:extLst>
          </p:cNvPr>
          <p:cNvSpPr txBox="1"/>
          <p:nvPr/>
        </p:nvSpPr>
        <p:spPr>
          <a:xfrm>
            <a:off x="7670718" y="4669788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A61A46-B4B3-436B-AA21-1707D86427E9}"/>
              </a:ext>
            </a:extLst>
          </p:cNvPr>
          <p:cNvSpPr txBox="1"/>
          <p:nvPr/>
        </p:nvSpPr>
        <p:spPr>
          <a:xfrm>
            <a:off x="355160" y="3985873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721ED2-2214-4496-A951-A2E5FE1E9A6E}"/>
              </a:ext>
            </a:extLst>
          </p:cNvPr>
          <p:cNvSpPr txBox="1"/>
          <p:nvPr/>
        </p:nvSpPr>
        <p:spPr>
          <a:xfrm>
            <a:off x="374904" y="1302027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A916C5-4E4F-4615-A29C-BC3AC626F365}"/>
              </a:ext>
            </a:extLst>
          </p:cNvPr>
          <p:cNvSpPr txBox="1"/>
          <p:nvPr/>
        </p:nvSpPr>
        <p:spPr>
          <a:xfrm>
            <a:off x="378742" y="229690"/>
            <a:ext cx="1679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4st </a:t>
            </a:r>
            <a:r>
              <a:rPr lang="en-US" dirty="0" err="1"/>
              <a:t>WB_muscle</a:t>
            </a:r>
            <a:r>
              <a:rPr lang="en-US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5A14C2-7E72-4F75-A26C-C337685DF04D}"/>
              </a:ext>
            </a:extLst>
          </p:cNvPr>
          <p:cNvSpPr txBox="1"/>
          <p:nvPr/>
        </p:nvSpPr>
        <p:spPr>
          <a:xfrm>
            <a:off x="942133" y="1814480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F75841-CC3A-493E-8CDC-9DF157B88A01}"/>
              </a:ext>
            </a:extLst>
          </p:cNvPr>
          <p:cNvSpPr txBox="1"/>
          <p:nvPr/>
        </p:nvSpPr>
        <p:spPr>
          <a:xfrm>
            <a:off x="927174" y="4346310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82D349-33F2-4E27-BB95-7839B3D8038F}"/>
              </a:ext>
            </a:extLst>
          </p:cNvPr>
          <p:cNvSpPr txBox="1"/>
          <p:nvPr/>
        </p:nvSpPr>
        <p:spPr>
          <a:xfrm>
            <a:off x="7663505" y="1998962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B53D79-E9DA-4859-90FE-1E38640F58B8}"/>
              </a:ext>
            </a:extLst>
          </p:cNvPr>
          <p:cNvSpPr txBox="1"/>
          <p:nvPr/>
        </p:nvSpPr>
        <p:spPr>
          <a:xfrm>
            <a:off x="7663505" y="4472581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CBCFDDA-0046-421B-AFBE-68369E5792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377121"/>
              </p:ext>
            </p:extLst>
          </p:nvPr>
        </p:nvGraphicFramePr>
        <p:xfrm>
          <a:off x="4628559" y="1191894"/>
          <a:ext cx="2997200" cy="501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Image" r:id="rId3" imgW="632160" imgH="1057320" progId="Photoshop.Image.13">
                  <p:embed/>
                </p:oleObj>
              </mc:Choice>
              <mc:Fallback>
                <p:oleObj name="Image" r:id="rId3" imgW="632160" imgH="10573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8559" y="1191894"/>
                        <a:ext cx="2997200" cy="5016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26F0D3F-1414-4839-A387-FE4587D8CA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012055"/>
              </p:ext>
            </p:extLst>
          </p:nvPr>
        </p:nvGraphicFramePr>
        <p:xfrm>
          <a:off x="1530562" y="1191895"/>
          <a:ext cx="3041438" cy="5016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Image" r:id="rId5" imgW="642960" imgH="1060560" progId="Photoshop.Image.13">
                  <p:embed/>
                </p:oleObj>
              </mc:Choice>
              <mc:Fallback>
                <p:oleObj name="Image" r:id="rId5" imgW="642960" imgH="1060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0562" y="1191895"/>
                        <a:ext cx="3041438" cy="5016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17E8374-6DDA-4261-AF5D-FF7C7769A56E}"/>
              </a:ext>
            </a:extLst>
          </p:cNvPr>
          <p:cNvSpPr txBox="1"/>
          <p:nvPr/>
        </p:nvSpPr>
        <p:spPr>
          <a:xfrm>
            <a:off x="1777217" y="448067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w/MES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9E9686-3991-458A-BF2F-41CFB1CE8B89}"/>
              </a:ext>
            </a:extLst>
          </p:cNvPr>
          <p:cNvSpPr/>
          <p:nvPr/>
        </p:nvSpPr>
        <p:spPr>
          <a:xfrm>
            <a:off x="2220479" y="6400951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E3515F6-6D40-4188-8DD2-F448316A4AE3}"/>
              </a:ext>
            </a:extLst>
          </p:cNvPr>
          <p:cNvSpPr/>
          <p:nvPr/>
        </p:nvSpPr>
        <p:spPr>
          <a:xfrm>
            <a:off x="3674007" y="641606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45EDF91-EE81-4DF1-A826-B4AF1CB0BE7D}"/>
              </a:ext>
            </a:extLst>
          </p:cNvPr>
          <p:cNvCxnSpPr>
            <a:cxnSpLocks/>
          </p:cNvCxnSpPr>
          <p:nvPr/>
        </p:nvCxnSpPr>
        <p:spPr>
          <a:xfrm>
            <a:off x="3172212" y="6441968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67B01B6-991C-4519-A973-1C2D4FFADC8D}"/>
              </a:ext>
            </a:extLst>
          </p:cNvPr>
          <p:cNvCxnSpPr>
            <a:cxnSpLocks/>
          </p:cNvCxnSpPr>
          <p:nvPr/>
        </p:nvCxnSpPr>
        <p:spPr>
          <a:xfrm>
            <a:off x="1908222" y="6424314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6264908-CB5D-405E-A1A9-0BCE63D22BD3}"/>
              </a:ext>
            </a:extLst>
          </p:cNvPr>
          <p:cNvSpPr txBox="1"/>
          <p:nvPr/>
        </p:nvSpPr>
        <p:spPr>
          <a:xfrm>
            <a:off x="961939" y="6143225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10      8   29   105 108  110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8C396F0-DD86-4F1A-88EB-B1AE3302B347}"/>
              </a:ext>
            </a:extLst>
          </p:cNvPr>
          <p:cNvSpPr/>
          <p:nvPr/>
        </p:nvSpPr>
        <p:spPr>
          <a:xfrm>
            <a:off x="5401190" y="6425553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C42486F-B8BA-40C5-93CB-8F9487AB0942}"/>
              </a:ext>
            </a:extLst>
          </p:cNvPr>
          <p:cNvSpPr/>
          <p:nvPr/>
        </p:nvSpPr>
        <p:spPr>
          <a:xfrm>
            <a:off x="6899547" y="6425553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0C887D2-BD61-4086-AC60-DB96E613C0E2}"/>
              </a:ext>
            </a:extLst>
          </p:cNvPr>
          <p:cNvCxnSpPr>
            <a:cxnSpLocks/>
          </p:cNvCxnSpPr>
          <p:nvPr/>
        </p:nvCxnSpPr>
        <p:spPr>
          <a:xfrm>
            <a:off x="6278430" y="6464772"/>
            <a:ext cx="117393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CB8CF1B-3DD1-401C-9AE0-009B70E34B21}"/>
              </a:ext>
            </a:extLst>
          </p:cNvPr>
          <p:cNvCxnSpPr>
            <a:cxnSpLocks/>
          </p:cNvCxnSpPr>
          <p:nvPr/>
        </p:nvCxnSpPr>
        <p:spPr>
          <a:xfrm>
            <a:off x="4881758" y="6473612"/>
            <a:ext cx="124540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81315D9-EB44-4476-9396-822AD27F0642}"/>
              </a:ext>
            </a:extLst>
          </p:cNvPr>
          <p:cNvSpPr txBox="1"/>
          <p:nvPr/>
        </p:nvSpPr>
        <p:spPr>
          <a:xfrm>
            <a:off x="4884257" y="6157443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8    29   105 108 110     Animal #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D4309BE-8014-4B08-8A59-911DFDA16D38}"/>
              </a:ext>
            </a:extLst>
          </p:cNvPr>
          <p:cNvSpPr txBox="1"/>
          <p:nvPr/>
        </p:nvSpPr>
        <p:spPr>
          <a:xfrm>
            <a:off x="1107528" y="903478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5    23   11   22    27   28   30  102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B19AE84-BCBC-474F-B354-3D0FDE1AB550}"/>
              </a:ext>
            </a:extLst>
          </p:cNvPr>
          <p:cNvSpPr txBox="1"/>
          <p:nvPr/>
        </p:nvSpPr>
        <p:spPr>
          <a:xfrm>
            <a:off x="4995034" y="909324"/>
            <a:ext cx="34748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23   11    22   27   28    30  102     Animal #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F252C9D-D926-444F-BDBA-A6099E715CD9}"/>
              </a:ext>
            </a:extLst>
          </p:cNvPr>
          <p:cNvSpPr/>
          <p:nvPr/>
        </p:nvSpPr>
        <p:spPr>
          <a:xfrm>
            <a:off x="2386641" y="656041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6469A8B-CA8C-4CA4-B9BE-44278565215E}"/>
              </a:ext>
            </a:extLst>
          </p:cNvPr>
          <p:cNvSpPr/>
          <p:nvPr/>
        </p:nvSpPr>
        <p:spPr>
          <a:xfrm>
            <a:off x="3644824" y="663005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F138BFA-0DE1-4274-9797-52E14F27B069}"/>
              </a:ext>
            </a:extLst>
          </p:cNvPr>
          <p:cNvCxnSpPr>
            <a:cxnSpLocks/>
          </p:cNvCxnSpPr>
          <p:nvPr/>
        </p:nvCxnSpPr>
        <p:spPr>
          <a:xfrm>
            <a:off x="3283094" y="908566"/>
            <a:ext cx="1055096" cy="957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0927F8A-60FC-4CCE-9DEF-CFC0753DB336}"/>
              </a:ext>
            </a:extLst>
          </p:cNvPr>
          <p:cNvCxnSpPr>
            <a:cxnSpLocks/>
          </p:cNvCxnSpPr>
          <p:nvPr/>
        </p:nvCxnSpPr>
        <p:spPr>
          <a:xfrm>
            <a:off x="2046536" y="890912"/>
            <a:ext cx="1033500" cy="1256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A3F97B27-205E-40D0-BBBD-9986CADAC099}"/>
              </a:ext>
            </a:extLst>
          </p:cNvPr>
          <p:cNvSpPr/>
          <p:nvPr/>
        </p:nvSpPr>
        <p:spPr>
          <a:xfrm>
            <a:off x="5499177" y="666958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2BBC5AC-FCC8-4487-9E3D-6556ED5D486D}"/>
              </a:ext>
            </a:extLst>
          </p:cNvPr>
          <p:cNvSpPr/>
          <p:nvPr/>
        </p:nvSpPr>
        <p:spPr>
          <a:xfrm>
            <a:off x="6636090" y="671845"/>
            <a:ext cx="8408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0DC3548-8523-40A8-A7C2-C19329E868D9}"/>
              </a:ext>
            </a:extLst>
          </p:cNvPr>
          <p:cNvCxnSpPr>
            <a:cxnSpLocks/>
          </p:cNvCxnSpPr>
          <p:nvPr/>
        </p:nvCxnSpPr>
        <p:spPr>
          <a:xfrm>
            <a:off x="6287701" y="924757"/>
            <a:ext cx="1164659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41B49AC-7973-4494-B522-CD21F23025CC}"/>
              </a:ext>
            </a:extLst>
          </p:cNvPr>
          <p:cNvCxnSpPr>
            <a:cxnSpLocks/>
          </p:cNvCxnSpPr>
          <p:nvPr/>
        </p:nvCxnSpPr>
        <p:spPr>
          <a:xfrm>
            <a:off x="5129545" y="933597"/>
            <a:ext cx="95189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88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1428</TotalTime>
  <Words>286</Words>
  <Application>Microsoft Office PowerPoint</Application>
  <PresentationFormat>On-screen Show (4:3)</PresentationFormat>
  <Paragraphs>88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Adobe Photoshop Image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Liu, Xiaowei</dc:creator>
  <cp:lastModifiedBy>Liu, Xiaowei</cp:lastModifiedBy>
  <cp:revision>20</cp:revision>
  <dcterms:created xsi:type="dcterms:W3CDTF">2022-05-12T23:01:21Z</dcterms:created>
  <dcterms:modified xsi:type="dcterms:W3CDTF">2022-05-14T00:03:24Z</dcterms:modified>
</cp:coreProperties>
</file>